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62" r:id="rId3"/>
    <p:sldId id="261" r:id="rId4"/>
    <p:sldId id="263" r:id="rId5"/>
    <p:sldId id="25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69"/>
    <p:restoredTop sz="94607"/>
  </p:normalViewPr>
  <p:slideViewPr>
    <p:cSldViewPr snapToGrid="0">
      <p:cViewPr varScale="1">
        <p:scale>
          <a:sx n="148" d="100"/>
          <a:sy n="148" d="100"/>
        </p:scale>
        <p:origin x="116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783615-96E5-224D-988A-85F7FDB0CEDC}" type="datetimeFigureOut">
              <a:rPr lang="en-US" smtClean="0"/>
              <a:t>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CE1D7D-01F6-EC48-AD7E-8CA5ABB0BE48}" type="slidenum">
              <a:rPr lang="en-US" smtClean="0"/>
              <a:t>‹#›</a:t>
            </a:fld>
            <a:endParaRPr lang="en-US"/>
          </a:p>
        </p:txBody>
      </p:sp>
    </p:spTree>
    <p:extLst>
      <p:ext uri="{BB962C8B-B14F-4D97-AF65-F5344CB8AC3E}">
        <p14:creationId xmlns:p14="http://schemas.microsoft.com/office/powerpoint/2010/main" val="1412595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CE1D7D-01F6-EC48-AD7E-8CA5ABB0BE48}" type="slidenum">
              <a:rPr lang="en-US" smtClean="0"/>
              <a:t>1</a:t>
            </a:fld>
            <a:endParaRPr lang="en-US"/>
          </a:p>
        </p:txBody>
      </p:sp>
    </p:spTree>
    <p:extLst>
      <p:ext uri="{BB962C8B-B14F-4D97-AF65-F5344CB8AC3E}">
        <p14:creationId xmlns:p14="http://schemas.microsoft.com/office/powerpoint/2010/main" val="40615654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make the right comparison, you need to look at when the dispersive wave really peaks, not when it’s still building up to it. The transform limited one is actually very hard to match, you need to lower the pulse energy way too much, and then when the dispersive wave shows </a:t>
            </a:r>
            <a:r>
              <a:rPr lang="en-US"/>
              <a:t>up its shape is quite off. </a:t>
            </a:r>
          </a:p>
        </p:txBody>
      </p:sp>
      <p:sp>
        <p:nvSpPr>
          <p:cNvPr id="4" name="Slide Number Placeholder 3"/>
          <p:cNvSpPr>
            <a:spLocks noGrp="1"/>
          </p:cNvSpPr>
          <p:nvPr>
            <p:ph type="sldNum" sz="quarter" idx="5"/>
          </p:nvPr>
        </p:nvSpPr>
        <p:spPr/>
        <p:txBody>
          <a:bodyPr/>
          <a:lstStyle/>
          <a:p>
            <a:fld id="{88CE1D7D-01F6-EC48-AD7E-8CA5ABB0BE48}" type="slidenum">
              <a:rPr lang="en-US" smtClean="0"/>
              <a:t>5</a:t>
            </a:fld>
            <a:endParaRPr lang="en-US"/>
          </a:p>
        </p:txBody>
      </p:sp>
    </p:spTree>
    <p:extLst>
      <p:ext uri="{BB962C8B-B14F-4D97-AF65-F5344CB8AC3E}">
        <p14:creationId xmlns:p14="http://schemas.microsoft.com/office/powerpoint/2010/main" val="3289237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91A1F-D07A-F188-65EA-58D294207E4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6476AD-ADBD-5828-241F-6F6D71944E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CD92D-20D9-F9F6-3B34-A42F15323553}"/>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ED930A9C-FE98-D2A2-A332-0FCB2A82C1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502A77-3FAA-D25C-C702-31AEDF88B60A}"/>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23280135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CE0524-3E88-8487-EFF1-4F6F67E338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B69975-A631-F12B-CA9C-E7FCD7198E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40AF2A-1927-85EF-994C-9CC536442FD7}"/>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F6801DE0-4D27-786D-6AC3-C428E5191E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A50CEC-199A-4127-1B41-F9748706C8D9}"/>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2245407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422F866-F028-77C4-7152-3B69A9BE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A4B268C-FB24-19CE-35F0-6A22ADB3B2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459D98-7AC1-7A1D-EBED-69FFA8BBAD11}"/>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F80A0FD9-DB4C-CA89-5925-5065EE1D4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ECE114-046A-A86C-A1A2-03B869196646}"/>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4022797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5E000-4BAE-20D4-658C-2C29727D58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72C1C8-DF23-3BA5-E5F3-50D1D313678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AC59EC-4502-A742-98FF-AFE1A6B737D1}"/>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FD8AEE7E-C758-F884-B38E-1518B9A861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02ECC1-29B5-F212-175B-0B9BA1A3BD4A}"/>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33528897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206D9-CEFE-A460-44D4-017583A5EA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739898-3B62-6299-6BCE-1AF6FAD8CC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30FC96-9FCF-9462-885C-D38A06A7028E}"/>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71F5CAF6-10D7-88F4-E9FE-356D575A3D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7C6F42-E8F3-7997-DE55-506619EB5ED7}"/>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2862776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2A9BC-7A0B-3559-B602-E74F640700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7B7982-25A5-62D9-C8A5-8AA9D836D3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5F8BCA-06DD-CF65-D5A3-E2B63BEB29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F5E042-A628-D984-BF4D-58BD3CAC8BDF}"/>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6" name="Footer Placeholder 5">
            <a:extLst>
              <a:ext uri="{FF2B5EF4-FFF2-40B4-BE49-F238E27FC236}">
                <a16:creationId xmlns:a16="http://schemas.microsoft.com/office/drawing/2014/main" id="{D41F1291-7920-5897-5F44-A91483B65B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059E5E-68A4-CE43-EA7D-F107DFE03A61}"/>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896104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8A7E2-A074-9F3C-7664-3FCA47BFF4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D54DD7-7464-C6B9-3006-AF851E69A1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1D1450-1E5C-0EA9-7EB3-7B966F2636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2DB3492-FF88-9E5D-E7CC-F0AF62BA1B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DC95A4-C841-1DA0-F9ED-ED56546A97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1F85A8-1592-39B0-553D-323B9C623927}"/>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8" name="Footer Placeholder 7">
            <a:extLst>
              <a:ext uri="{FF2B5EF4-FFF2-40B4-BE49-F238E27FC236}">
                <a16:creationId xmlns:a16="http://schemas.microsoft.com/office/drawing/2014/main" id="{AA54F99E-9CCD-7BC8-E36E-ED8D32E4E74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23E3EB-25B7-B4DD-9D0F-812593187682}"/>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1689506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BD8AC3-75A8-1A34-7362-491251EB4A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569CE65-F134-031B-2769-F471A49A4127}"/>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4" name="Footer Placeholder 3">
            <a:extLst>
              <a:ext uri="{FF2B5EF4-FFF2-40B4-BE49-F238E27FC236}">
                <a16:creationId xmlns:a16="http://schemas.microsoft.com/office/drawing/2014/main" id="{01E22124-D5FF-4F2E-F908-7EBC4D9544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E1C3BF-F7AA-86CD-292B-7AA41A1D3CBB}"/>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2147854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C2A2B1-D89B-618D-5AEF-9E82891F6257}"/>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3" name="Footer Placeholder 2">
            <a:extLst>
              <a:ext uri="{FF2B5EF4-FFF2-40B4-BE49-F238E27FC236}">
                <a16:creationId xmlns:a16="http://schemas.microsoft.com/office/drawing/2014/main" id="{F038EF38-BD8C-7B89-37D3-06B5B2E602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B8FEF9-156E-2712-9DB0-9386ABCFCABB}"/>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2088372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3C0AA-5538-6B44-E67D-212C730E8B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43DD30A-5473-606C-9030-C5945F05F1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5B6C34-C786-BAE3-84A6-90113D6DAB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D66FAA-614A-B3B8-1841-EFD287F9C37F}"/>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6" name="Footer Placeholder 5">
            <a:extLst>
              <a:ext uri="{FF2B5EF4-FFF2-40B4-BE49-F238E27FC236}">
                <a16:creationId xmlns:a16="http://schemas.microsoft.com/office/drawing/2014/main" id="{67CB742A-7F1E-0D8E-710C-B5F685B526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204F09-018A-729D-90D8-1891310B7D35}"/>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593120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C536C-BD90-8041-23DE-9C1FEF05B0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EA5A35A-CF52-EF01-276D-E6F7BC5F7A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17C37-A355-9933-9EEA-32E73C5138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054593-5A90-917C-B71D-62F447DB5623}"/>
              </a:ext>
            </a:extLst>
          </p:cNvPr>
          <p:cNvSpPr>
            <a:spLocks noGrp="1"/>
          </p:cNvSpPr>
          <p:nvPr>
            <p:ph type="dt" sz="half" idx="10"/>
          </p:nvPr>
        </p:nvSpPr>
        <p:spPr/>
        <p:txBody>
          <a:bodyPr/>
          <a:lstStyle/>
          <a:p>
            <a:fld id="{7E156C1F-1997-5546-8C1F-D39F5A697CBB}" type="datetimeFigureOut">
              <a:rPr lang="en-US" smtClean="0"/>
              <a:t>6/20/23</a:t>
            </a:fld>
            <a:endParaRPr lang="en-US"/>
          </a:p>
        </p:txBody>
      </p:sp>
      <p:sp>
        <p:nvSpPr>
          <p:cNvPr id="6" name="Footer Placeholder 5">
            <a:extLst>
              <a:ext uri="{FF2B5EF4-FFF2-40B4-BE49-F238E27FC236}">
                <a16:creationId xmlns:a16="http://schemas.microsoft.com/office/drawing/2014/main" id="{DF4B7DA2-CE81-E0EE-DEF4-B8313AC757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29238D-3339-3EE7-4529-731D1A5AD574}"/>
              </a:ext>
            </a:extLst>
          </p:cNvPr>
          <p:cNvSpPr>
            <a:spLocks noGrp="1"/>
          </p:cNvSpPr>
          <p:nvPr>
            <p:ph type="sldNum" sz="quarter" idx="12"/>
          </p:nvPr>
        </p:nvSpPr>
        <p:spPr/>
        <p:txBody>
          <a:bodyPr/>
          <a:lstStyle/>
          <a:p>
            <a:fld id="{3DD6B872-040D-B942-8DA8-31CA8F877FB7}" type="slidenum">
              <a:rPr lang="en-US" smtClean="0"/>
              <a:t>‹#›</a:t>
            </a:fld>
            <a:endParaRPr lang="en-US"/>
          </a:p>
        </p:txBody>
      </p:sp>
    </p:spTree>
    <p:extLst>
      <p:ext uri="{BB962C8B-B14F-4D97-AF65-F5344CB8AC3E}">
        <p14:creationId xmlns:p14="http://schemas.microsoft.com/office/powerpoint/2010/main" val="4287403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369D05-26B9-04C6-FFB3-1092638AB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912243-C0B4-087E-C174-C94E6F2A58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905206-7712-8705-02D3-4CF15D502E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156C1F-1997-5546-8C1F-D39F5A697CBB}" type="datetimeFigureOut">
              <a:rPr lang="en-US" smtClean="0"/>
              <a:t>6/20/23</a:t>
            </a:fld>
            <a:endParaRPr lang="en-US"/>
          </a:p>
        </p:txBody>
      </p:sp>
      <p:sp>
        <p:nvSpPr>
          <p:cNvPr id="5" name="Footer Placeholder 4">
            <a:extLst>
              <a:ext uri="{FF2B5EF4-FFF2-40B4-BE49-F238E27FC236}">
                <a16:creationId xmlns:a16="http://schemas.microsoft.com/office/drawing/2014/main" id="{23639BC2-99FB-685F-7757-54A2743EBA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734B903-3F65-6AD5-8951-FCFBB13DE5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D6B872-040D-B942-8DA8-31CA8F877FB7}" type="slidenum">
              <a:rPr lang="en-US" smtClean="0"/>
              <a:t>‹#›</a:t>
            </a:fld>
            <a:endParaRPr lang="en-US"/>
          </a:p>
        </p:txBody>
      </p:sp>
    </p:spTree>
    <p:extLst>
      <p:ext uri="{BB962C8B-B14F-4D97-AF65-F5344CB8AC3E}">
        <p14:creationId xmlns:p14="http://schemas.microsoft.com/office/powerpoint/2010/main" val="3469701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ool, indoor&#10;&#10;Description automatically generated">
            <a:extLst>
              <a:ext uri="{FF2B5EF4-FFF2-40B4-BE49-F238E27FC236}">
                <a16:creationId xmlns:a16="http://schemas.microsoft.com/office/drawing/2014/main" id="{83222393-ED2B-AE5D-4B36-3312E90FF1A9}"/>
              </a:ext>
            </a:extLst>
          </p:cNvPr>
          <p:cNvPicPr>
            <a:picLocks noChangeAspect="1"/>
          </p:cNvPicPr>
          <p:nvPr/>
        </p:nvPicPr>
        <p:blipFill rotWithShape="1">
          <a:blip r:embed="rId3"/>
          <a:srcRect l="16561" t="20677" r="9576" b="24857"/>
          <a:stretch/>
        </p:blipFill>
        <p:spPr>
          <a:xfrm rot="16200000">
            <a:off x="1821451" y="2895694"/>
            <a:ext cx="3893645" cy="3828146"/>
          </a:xfrm>
          <a:prstGeom prst="rect">
            <a:avLst/>
          </a:prstGeom>
        </p:spPr>
      </p:pic>
      <p:pic>
        <p:nvPicPr>
          <p:cNvPr id="7" name="Picture 6">
            <a:extLst>
              <a:ext uri="{FF2B5EF4-FFF2-40B4-BE49-F238E27FC236}">
                <a16:creationId xmlns:a16="http://schemas.microsoft.com/office/drawing/2014/main" id="{6080D94D-5D18-16AD-EDD0-33A88C76532E}"/>
              </a:ext>
            </a:extLst>
          </p:cNvPr>
          <p:cNvPicPr>
            <a:picLocks noChangeAspect="1"/>
          </p:cNvPicPr>
          <p:nvPr/>
        </p:nvPicPr>
        <p:blipFill>
          <a:blip r:embed="rId4"/>
          <a:stretch>
            <a:fillRect/>
          </a:stretch>
        </p:blipFill>
        <p:spPr>
          <a:xfrm>
            <a:off x="677908" y="101410"/>
            <a:ext cx="6180730" cy="2620804"/>
          </a:xfrm>
          <a:prstGeom prst="rect">
            <a:avLst/>
          </a:prstGeom>
        </p:spPr>
      </p:pic>
      <p:pic>
        <p:nvPicPr>
          <p:cNvPr id="8" name="Picture 7">
            <a:extLst>
              <a:ext uri="{FF2B5EF4-FFF2-40B4-BE49-F238E27FC236}">
                <a16:creationId xmlns:a16="http://schemas.microsoft.com/office/drawing/2014/main" id="{749BA7D8-5603-206F-4710-D322633A8443}"/>
              </a:ext>
            </a:extLst>
          </p:cNvPr>
          <p:cNvPicPr>
            <a:picLocks noChangeAspect="1"/>
          </p:cNvPicPr>
          <p:nvPr/>
        </p:nvPicPr>
        <p:blipFill>
          <a:blip r:embed="rId5"/>
          <a:stretch>
            <a:fillRect/>
          </a:stretch>
        </p:blipFill>
        <p:spPr>
          <a:xfrm>
            <a:off x="7119257" y="0"/>
            <a:ext cx="4546599" cy="3409950"/>
          </a:xfrm>
          <a:prstGeom prst="rect">
            <a:avLst/>
          </a:prstGeom>
        </p:spPr>
      </p:pic>
      <p:pic>
        <p:nvPicPr>
          <p:cNvPr id="10" name="Picture 9">
            <a:extLst>
              <a:ext uri="{FF2B5EF4-FFF2-40B4-BE49-F238E27FC236}">
                <a16:creationId xmlns:a16="http://schemas.microsoft.com/office/drawing/2014/main" id="{CD5BE4E1-CF06-66AD-2595-B41950388B10}"/>
              </a:ext>
            </a:extLst>
          </p:cNvPr>
          <p:cNvPicPr>
            <a:picLocks noChangeAspect="1"/>
          </p:cNvPicPr>
          <p:nvPr/>
        </p:nvPicPr>
        <p:blipFill>
          <a:blip r:embed="rId6"/>
          <a:stretch>
            <a:fillRect/>
          </a:stretch>
        </p:blipFill>
        <p:spPr>
          <a:xfrm>
            <a:off x="7119257" y="3205909"/>
            <a:ext cx="4546601" cy="3409951"/>
          </a:xfrm>
          <a:prstGeom prst="rect">
            <a:avLst/>
          </a:prstGeom>
        </p:spPr>
      </p:pic>
    </p:spTree>
    <p:extLst>
      <p:ext uri="{BB962C8B-B14F-4D97-AF65-F5344CB8AC3E}">
        <p14:creationId xmlns:p14="http://schemas.microsoft.com/office/powerpoint/2010/main" val="606980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7B1962-0092-21F1-1C52-A3707AEE94FE}"/>
              </a:ext>
            </a:extLst>
          </p:cNvPr>
          <p:cNvPicPr>
            <a:picLocks noChangeAspect="1"/>
          </p:cNvPicPr>
          <p:nvPr/>
        </p:nvPicPr>
        <p:blipFill>
          <a:blip r:embed="rId2"/>
          <a:stretch>
            <a:fillRect/>
          </a:stretch>
        </p:blipFill>
        <p:spPr>
          <a:xfrm>
            <a:off x="4546599" y="-69013"/>
            <a:ext cx="4546601" cy="3409951"/>
          </a:xfrm>
          <a:prstGeom prst="rect">
            <a:avLst/>
          </a:prstGeom>
        </p:spPr>
      </p:pic>
      <p:pic>
        <p:nvPicPr>
          <p:cNvPr id="7" name="Picture 6">
            <a:extLst>
              <a:ext uri="{FF2B5EF4-FFF2-40B4-BE49-F238E27FC236}">
                <a16:creationId xmlns:a16="http://schemas.microsoft.com/office/drawing/2014/main" id="{C230C16D-3FB8-E59D-CDE9-A69D04EC3467}"/>
              </a:ext>
            </a:extLst>
          </p:cNvPr>
          <p:cNvPicPr>
            <a:picLocks noChangeAspect="1"/>
          </p:cNvPicPr>
          <p:nvPr/>
        </p:nvPicPr>
        <p:blipFill>
          <a:blip r:embed="rId3"/>
          <a:stretch>
            <a:fillRect/>
          </a:stretch>
        </p:blipFill>
        <p:spPr>
          <a:xfrm>
            <a:off x="4772843" y="3084529"/>
            <a:ext cx="4546599" cy="3409949"/>
          </a:xfrm>
          <a:prstGeom prst="rect">
            <a:avLst/>
          </a:prstGeom>
        </p:spPr>
      </p:pic>
      <p:pic>
        <p:nvPicPr>
          <p:cNvPr id="8" name="Picture 7">
            <a:extLst>
              <a:ext uri="{FF2B5EF4-FFF2-40B4-BE49-F238E27FC236}">
                <a16:creationId xmlns:a16="http://schemas.microsoft.com/office/drawing/2014/main" id="{ACCB1B37-F4A9-E720-B2F6-4F4AF06DAED3}"/>
              </a:ext>
            </a:extLst>
          </p:cNvPr>
          <p:cNvPicPr>
            <a:picLocks noChangeAspect="1"/>
          </p:cNvPicPr>
          <p:nvPr/>
        </p:nvPicPr>
        <p:blipFill>
          <a:blip r:embed="rId4"/>
          <a:stretch>
            <a:fillRect/>
          </a:stretch>
        </p:blipFill>
        <p:spPr>
          <a:xfrm>
            <a:off x="0" y="3084529"/>
            <a:ext cx="4546599" cy="3409949"/>
          </a:xfrm>
          <a:prstGeom prst="rect">
            <a:avLst/>
          </a:prstGeom>
        </p:spPr>
      </p:pic>
      <p:pic>
        <p:nvPicPr>
          <p:cNvPr id="9" name="Picture 8">
            <a:extLst>
              <a:ext uri="{FF2B5EF4-FFF2-40B4-BE49-F238E27FC236}">
                <a16:creationId xmlns:a16="http://schemas.microsoft.com/office/drawing/2014/main" id="{69028162-54CC-A1D0-82D1-EEBD819C30D7}"/>
              </a:ext>
            </a:extLst>
          </p:cNvPr>
          <p:cNvPicPr>
            <a:picLocks noChangeAspect="1"/>
          </p:cNvPicPr>
          <p:nvPr/>
        </p:nvPicPr>
        <p:blipFill>
          <a:blip r:embed="rId5"/>
          <a:stretch>
            <a:fillRect/>
          </a:stretch>
        </p:blipFill>
        <p:spPr>
          <a:xfrm>
            <a:off x="113121" y="19051"/>
            <a:ext cx="4546599" cy="3409949"/>
          </a:xfrm>
          <a:prstGeom prst="rect">
            <a:avLst/>
          </a:prstGeom>
        </p:spPr>
      </p:pic>
    </p:spTree>
    <p:extLst>
      <p:ext uri="{BB962C8B-B14F-4D97-AF65-F5344CB8AC3E}">
        <p14:creationId xmlns:p14="http://schemas.microsoft.com/office/powerpoint/2010/main" val="2750062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1602D71-D740-0292-B611-448F584A6367}"/>
              </a:ext>
            </a:extLst>
          </p:cNvPr>
          <p:cNvPicPr>
            <a:picLocks noChangeAspect="1"/>
          </p:cNvPicPr>
          <p:nvPr/>
        </p:nvPicPr>
        <p:blipFill>
          <a:blip r:embed="rId2"/>
          <a:stretch>
            <a:fillRect/>
          </a:stretch>
        </p:blipFill>
        <p:spPr>
          <a:xfrm>
            <a:off x="4254632" y="0"/>
            <a:ext cx="4059809" cy="3044856"/>
          </a:xfrm>
          <a:prstGeom prst="rect">
            <a:avLst/>
          </a:prstGeom>
        </p:spPr>
      </p:pic>
      <p:pic>
        <p:nvPicPr>
          <p:cNvPr id="17" name="Picture 16">
            <a:extLst>
              <a:ext uri="{FF2B5EF4-FFF2-40B4-BE49-F238E27FC236}">
                <a16:creationId xmlns:a16="http://schemas.microsoft.com/office/drawing/2014/main" id="{ABF237FD-59D5-1723-EA13-54B65A2D071B}"/>
              </a:ext>
            </a:extLst>
          </p:cNvPr>
          <p:cNvPicPr>
            <a:picLocks noChangeAspect="1"/>
          </p:cNvPicPr>
          <p:nvPr/>
        </p:nvPicPr>
        <p:blipFill>
          <a:blip r:embed="rId3"/>
          <a:stretch>
            <a:fillRect/>
          </a:stretch>
        </p:blipFill>
        <p:spPr>
          <a:xfrm>
            <a:off x="4372075" y="3044856"/>
            <a:ext cx="4059809" cy="3044856"/>
          </a:xfrm>
          <a:prstGeom prst="rect">
            <a:avLst/>
          </a:prstGeom>
        </p:spPr>
      </p:pic>
      <p:pic>
        <p:nvPicPr>
          <p:cNvPr id="19" name="Picture 18">
            <a:extLst>
              <a:ext uri="{FF2B5EF4-FFF2-40B4-BE49-F238E27FC236}">
                <a16:creationId xmlns:a16="http://schemas.microsoft.com/office/drawing/2014/main" id="{1E0B6B41-B7A6-7812-CB78-42C1D3F11D6B}"/>
              </a:ext>
            </a:extLst>
          </p:cNvPr>
          <p:cNvPicPr>
            <a:picLocks noChangeAspect="1"/>
          </p:cNvPicPr>
          <p:nvPr/>
        </p:nvPicPr>
        <p:blipFill>
          <a:blip r:embed="rId4"/>
          <a:stretch>
            <a:fillRect/>
          </a:stretch>
        </p:blipFill>
        <p:spPr>
          <a:xfrm>
            <a:off x="117050" y="3141483"/>
            <a:ext cx="4059809" cy="3044857"/>
          </a:xfrm>
          <a:prstGeom prst="rect">
            <a:avLst/>
          </a:prstGeom>
        </p:spPr>
      </p:pic>
      <p:pic>
        <p:nvPicPr>
          <p:cNvPr id="21" name="Picture 20">
            <a:extLst>
              <a:ext uri="{FF2B5EF4-FFF2-40B4-BE49-F238E27FC236}">
                <a16:creationId xmlns:a16="http://schemas.microsoft.com/office/drawing/2014/main" id="{D40318CC-E412-FD12-5404-23CA28FED885}"/>
              </a:ext>
            </a:extLst>
          </p:cNvPr>
          <p:cNvPicPr>
            <a:picLocks noChangeAspect="1"/>
          </p:cNvPicPr>
          <p:nvPr/>
        </p:nvPicPr>
        <p:blipFill>
          <a:blip r:embed="rId5"/>
          <a:stretch>
            <a:fillRect/>
          </a:stretch>
        </p:blipFill>
        <p:spPr>
          <a:xfrm>
            <a:off x="117051" y="-117246"/>
            <a:ext cx="4059808" cy="3044856"/>
          </a:xfrm>
          <a:prstGeom prst="rect">
            <a:avLst/>
          </a:prstGeom>
        </p:spPr>
      </p:pic>
      <p:sp>
        <p:nvSpPr>
          <p:cNvPr id="2" name="TextBox 1">
            <a:extLst>
              <a:ext uri="{FF2B5EF4-FFF2-40B4-BE49-F238E27FC236}">
                <a16:creationId xmlns:a16="http://schemas.microsoft.com/office/drawing/2014/main" id="{27B0D6CE-7820-DF48-B7C2-FE6BFC80F5AB}"/>
              </a:ext>
            </a:extLst>
          </p:cNvPr>
          <p:cNvSpPr txBox="1"/>
          <p:nvPr/>
        </p:nvSpPr>
        <p:spPr>
          <a:xfrm>
            <a:off x="2710149" y="385590"/>
            <a:ext cx="301686" cy="369332"/>
          </a:xfrm>
          <a:prstGeom prst="rect">
            <a:avLst/>
          </a:prstGeom>
          <a:noFill/>
        </p:spPr>
        <p:txBody>
          <a:bodyPr wrap="none" rtlCol="0">
            <a:spAutoFit/>
          </a:bodyPr>
          <a:lstStyle/>
          <a:p>
            <a:r>
              <a:rPr lang="en-US" dirty="0"/>
              <a:t>1</a:t>
            </a:r>
          </a:p>
        </p:txBody>
      </p:sp>
      <p:sp>
        <p:nvSpPr>
          <p:cNvPr id="5" name="TextBox 4">
            <a:extLst>
              <a:ext uri="{FF2B5EF4-FFF2-40B4-BE49-F238E27FC236}">
                <a16:creationId xmlns:a16="http://schemas.microsoft.com/office/drawing/2014/main" id="{6F2E3130-D908-EFFA-86C7-074C156E5D5A}"/>
              </a:ext>
            </a:extLst>
          </p:cNvPr>
          <p:cNvSpPr txBox="1"/>
          <p:nvPr/>
        </p:nvSpPr>
        <p:spPr>
          <a:xfrm>
            <a:off x="7480453" y="385590"/>
            <a:ext cx="301686" cy="369332"/>
          </a:xfrm>
          <a:prstGeom prst="rect">
            <a:avLst/>
          </a:prstGeom>
          <a:noFill/>
        </p:spPr>
        <p:txBody>
          <a:bodyPr wrap="none" rtlCol="0">
            <a:spAutoFit/>
          </a:bodyPr>
          <a:lstStyle/>
          <a:p>
            <a:r>
              <a:rPr lang="en-US" dirty="0"/>
              <a:t>2</a:t>
            </a:r>
          </a:p>
        </p:txBody>
      </p:sp>
      <p:sp>
        <p:nvSpPr>
          <p:cNvPr id="6" name="TextBox 5">
            <a:extLst>
              <a:ext uri="{FF2B5EF4-FFF2-40B4-BE49-F238E27FC236}">
                <a16:creationId xmlns:a16="http://schemas.microsoft.com/office/drawing/2014/main" id="{B69F728D-1E71-3D84-E090-5D5C2EBDAAD3}"/>
              </a:ext>
            </a:extLst>
          </p:cNvPr>
          <p:cNvSpPr txBox="1"/>
          <p:nvPr/>
        </p:nvSpPr>
        <p:spPr>
          <a:xfrm>
            <a:off x="2710149" y="3628479"/>
            <a:ext cx="301686" cy="369332"/>
          </a:xfrm>
          <a:prstGeom prst="rect">
            <a:avLst/>
          </a:prstGeom>
          <a:noFill/>
        </p:spPr>
        <p:txBody>
          <a:bodyPr wrap="none" rtlCol="0">
            <a:spAutoFit/>
          </a:bodyPr>
          <a:lstStyle/>
          <a:p>
            <a:r>
              <a:rPr lang="en-US" dirty="0"/>
              <a:t>3</a:t>
            </a:r>
          </a:p>
        </p:txBody>
      </p:sp>
      <p:sp>
        <p:nvSpPr>
          <p:cNvPr id="7" name="TextBox 6">
            <a:extLst>
              <a:ext uri="{FF2B5EF4-FFF2-40B4-BE49-F238E27FC236}">
                <a16:creationId xmlns:a16="http://schemas.microsoft.com/office/drawing/2014/main" id="{483D8368-AAAA-BEA5-E4AD-9200FFA6ED08}"/>
              </a:ext>
            </a:extLst>
          </p:cNvPr>
          <p:cNvSpPr txBox="1"/>
          <p:nvPr/>
        </p:nvSpPr>
        <p:spPr>
          <a:xfrm>
            <a:off x="7480453" y="3628479"/>
            <a:ext cx="301686" cy="369332"/>
          </a:xfrm>
          <a:prstGeom prst="rect">
            <a:avLst/>
          </a:prstGeom>
          <a:noFill/>
        </p:spPr>
        <p:txBody>
          <a:bodyPr wrap="none" rtlCol="0">
            <a:spAutoFit/>
          </a:bodyPr>
          <a:lstStyle/>
          <a:p>
            <a:r>
              <a:rPr lang="en-US" dirty="0"/>
              <a:t>4</a:t>
            </a:r>
          </a:p>
        </p:txBody>
      </p:sp>
    </p:spTree>
    <p:extLst>
      <p:ext uri="{BB962C8B-B14F-4D97-AF65-F5344CB8AC3E}">
        <p14:creationId xmlns:p14="http://schemas.microsoft.com/office/powerpoint/2010/main" val="13793391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F792CAD6-EFD0-126A-7692-2B7B30FD4845}"/>
              </a:ext>
            </a:extLst>
          </p:cNvPr>
          <p:cNvGrpSpPr/>
          <p:nvPr/>
        </p:nvGrpSpPr>
        <p:grpSpPr>
          <a:xfrm>
            <a:off x="0" y="1143000"/>
            <a:ext cx="12192000" cy="4572000"/>
            <a:chOff x="0" y="0"/>
            <a:chExt cx="15544800" cy="5829300"/>
          </a:xfrm>
        </p:grpSpPr>
        <p:pic>
          <p:nvPicPr>
            <p:cNvPr id="4" name="Picture 3">
              <a:extLst>
                <a:ext uri="{FF2B5EF4-FFF2-40B4-BE49-F238E27FC236}">
                  <a16:creationId xmlns:a16="http://schemas.microsoft.com/office/drawing/2014/main" id="{906379CF-7D51-014E-0267-72074D20533F}"/>
                </a:ext>
              </a:extLst>
            </p:cNvPr>
            <p:cNvPicPr>
              <a:picLocks noChangeAspect="1"/>
            </p:cNvPicPr>
            <p:nvPr/>
          </p:nvPicPr>
          <p:blipFill>
            <a:blip r:embed="rId2"/>
            <a:stretch>
              <a:fillRect/>
            </a:stretch>
          </p:blipFill>
          <p:spPr>
            <a:xfrm>
              <a:off x="0" y="0"/>
              <a:ext cx="7772400" cy="5829300"/>
            </a:xfrm>
            <a:prstGeom prst="rect">
              <a:avLst/>
            </a:prstGeom>
          </p:spPr>
        </p:pic>
        <p:pic>
          <p:nvPicPr>
            <p:cNvPr id="5" name="Picture 4">
              <a:extLst>
                <a:ext uri="{FF2B5EF4-FFF2-40B4-BE49-F238E27FC236}">
                  <a16:creationId xmlns:a16="http://schemas.microsoft.com/office/drawing/2014/main" id="{C5E47355-6D20-9A46-003A-4E422922EF6F}"/>
                </a:ext>
              </a:extLst>
            </p:cNvPr>
            <p:cNvPicPr>
              <a:picLocks noChangeAspect="1"/>
            </p:cNvPicPr>
            <p:nvPr/>
          </p:nvPicPr>
          <p:blipFill>
            <a:blip r:embed="rId3"/>
            <a:stretch>
              <a:fillRect/>
            </a:stretch>
          </p:blipFill>
          <p:spPr>
            <a:xfrm>
              <a:off x="7772400" y="0"/>
              <a:ext cx="7772400" cy="5829300"/>
            </a:xfrm>
            <a:prstGeom prst="rect">
              <a:avLst/>
            </a:prstGeom>
          </p:spPr>
        </p:pic>
      </p:grpSp>
      <p:sp>
        <p:nvSpPr>
          <p:cNvPr id="7" name="TextBox 6">
            <a:extLst>
              <a:ext uri="{FF2B5EF4-FFF2-40B4-BE49-F238E27FC236}">
                <a16:creationId xmlns:a16="http://schemas.microsoft.com/office/drawing/2014/main" id="{1992F4C7-BADB-1176-1935-2BF20939CB24}"/>
              </a:ext>
            </a:extLst>
          </p:cNvPr>
          <p:cNvSpPr txBox="1"/>
          <p:nvPr/>
        </p:nvSpPr>
        <p:spPr>
          <a:xfrm>
            <a:off x="2047149" y="773668"/>
            <a:ext cx="2001702" cy="369332"/>
          </a:xfrm>
          <a:prstGeom prst="rect">
            <a:avLst/>
          </a:prstGeom>
          <a:noFill/>
        </p:spPr>
        <p:txBody>
          <a:bodyPr wrap="none" rtlCol="0">
            <a:spAutoFit/>
          </a:bodyPr>
          <a:lstStyle/>
          <a:p>
            <a:r>
              <a:rPr lang="en-US" dirty="0"/>
              <a:t>Starting from FROG</a:t>
            </a:r>
          </a:p>
        </p:txBody>
      </p:sp>
      <p:sp>
        <p:nvSpPr>
          <p:cNvPr id="8" name="TextBox 7">
            <a:extLst>
              <a:ext uri="{FF2B5EF4-FFF2-40B4-BE49-F238E27FC236}">
                <a16:creationId xmlns:a16="http://schemas.microsoft.com/office/drawing/2014/main" id="{8788942A-65C1-DF62-AC19-3DE5D1883254}"/>
              </a:ext>
            </a:extLst>
          </p:cNvPr>
          <p:cNvSpPr txBox="1"/>
          <p:nvPr/>
        </p:nvSpPr>
        <p:spPr>
          <a:xfrm>
            <a:off x="7146081" y="773668"/>
            <a:ext cx="3995837" cy="369332"/>
          </a:xfrm>
          <a:prstGeom prst="rect">
            <a:avLst/>
          </a:prstGeom>
          <a:noFill/>
        </p:spPr>
        <p:txBody>
          <a:bodyPr wrap="none" rtlCol="0">
            <a:spAutoFit/>
          </a:bodyPr>
          <a:lstStyle/>
          <a:p>
            <a:r>
              <a:rPr lang="en-US" dirty="0"/>
              <a:t>Starting from FT limited power spectrum</a:t>
            </a:r>
          </a:p>
        </p:txBody>
      </p:sp>
    </p:spTree>
    <p:extLst>
      <p:ext uri="{BB962C8B-B14F-4D97-AF65-F5344CB8AC3E}">
        <p14:creationId xmlns:p14="http://schemas.microsoft.com/office/powerpoint/2010/main" val="376688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zgif.com-gif-to-mp4">
            <a:hlinkClick r:id="" action="ppaction://media"/>
            <a:extLst>
              <a:ext uri="{FF2B5EF4-FFF2-40B4-BE49-F238E27FC236}">
                <a16:creationId xmlns:a16="http://schemas.microsoft.com/office/drawing/2014/main" id="{25FAB67F-56CC-1D30-62B2-ECD3E0FF95EB}"/>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1143529"/>
            <a:ext cx="6096000" cy="4572000"/>
          </a:xfrm>
          <a:prstGeom prst="rect">
            <a:avLst/>
          </a:prstGeom>
        </p:spPr>
      </p:pic>
      <p:pic>
        <p:nvPicPr>
          <p:cNvPr id="5" name="ezgif.com-gif-to-mp4(1)">
            <a:hlinkClick r:id="" action="ppaction://media"/>
            <a:extLst>
              <a:ext uri="{FF2B5EF4-FFF2-40B4-BE49-F238E27FC236}">
                <a16:creationId xmlns:a16="http://schemas.microsoft.com/office/drawing/2014/main" id="{8B55E333-D1F9-1146-27B5-22521A6ED2A6}"/>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6096000" y="1142470"/>
            <a:ext cx="6096000" cy="4572000"/>
          </a:xfrm>
          <a:prstGeom prst="rect">
            <a:avLst/>
          </a:prstGeom>
        </p:spPr>
      </p:pic>
      <p:sp>
        <p:nvSpPr>
          <p:cNvPr id="2" name="TextBox 1">
            <a:extLst>
              <a:ext uri="{FF2B5EF4-FFF2-40B4-BE49-F238E27FC236}">
                <a16:creationId xmlns:a16="http://schemas.microsoft.com/office/drawing/2014/main" id="{60C78A6E-A33F-A188-7CA7-710461DC4028}"/>
              </a:ext>
            </a:extLst>
          </p:cNvPr>
          <p:cNvSpPr txBox="1"/>
          <p:nvPr/>
        </p:nvSpPr>
        <p:spPr>
          <a:xfrm>
            <a:off x="2047149" y="773668"/>
            <a:ext cx="2001702" cy="369332"/>
          </a:xfrm>
          <a:prstGeom prst="rect">
            <a:avLst/>
          </a:prstGeom>
          <a:noFill/>
        </p:spPr>
        <p:txBody>
          <a:bodyPr wrap="none" rtlCol="0">
            <a:spAutoFit/>
          </a:bodyPr>
          <a:lstStyle/>
          <a:p>
            <a:r>
              <a:rPr lang="en-US" dirty="0"/>
              <a:t>Starting from FROG</a:t>
            </a:r>
          </a:p>
        </p:txBody>
      </p:sp>
      <p:sp>
        <p:nvSpPr>
          <p:cNvPr id="3" name="TextBox 2">
            <a:extLst>
              <a:ext uri="{FF2B5EF4-FFF2-40B4-BE49-F238E27FC236}">
                <a16:creationId xmlns:a16="http://schemas.microsoft.com/office/drawing/2014/main" id="{56E0BE5D-0C15-58CD-01F3-3E5127DF721D}"/>
              </a:ext>
            </a:extLst>
          </p:cNvPr>
          <p:cNvSpPr txBox="1"/>
          <p:nvPr/>
        </p:nvSpPr>
        <p:spPr>
          <a:xfrm>
            <a:off x="7146081" y="773668"/>
            <a:ext cx="3995837" cy="369332"/>
          </a:xfrm>
          <a:prstGeom prst="rect">
            <a:avLst/>
          </a:prstGeom>
          <a:noFill/>
        </p:spPr>
        <p:txBody>
          <a:bodyPr wrap="none" rtlCol="0">
            <a:spAutoFit/>
          </a:bodyPr>
          <a:lstStyle/>
          <a:p>
            <a:r>
              <a:rPr lang="en-US" dirty="0"/>
              <a:t>Starting from FT limited power spectrum</a:t>
            </a:r>
          </a:p>
        </p:txBody>
      </p:sp>
    </p:spTree>
    <p:extLst>
      <p:ext uri="{BB962C8B-B14F-4D97-AF65-F5344CB8AC3E}">
        <p14:creationId xmlns:p14="http://schemas.microsoft.com/office/powerpoint/2010/main" val="15782391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1147</TotalTime>
  <Words>88</Words>
  <Application>Microsoft Macintosh PowerPoint</Application>
  <PresentationFormat>Widescreen</PresentationFormat>
  <Paragraphs>11</Paragraphs>
  <Slides>5</Slides>
  <Notes>2</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Tz Shin Chang</dc:creator>
  <cp:lastModifiedBy>Peter Tz Shin Chang</cp:lastModifiedBy>
  <cp:revision>7</cp:revision>
  <dcterms:created xsi:type="dcterms:W3CDTF">2023-06-19T15:05:36Z</dcterms:created>
  <dcterms:modified xsi:type="dcterms:W3CDTF">2023-06-20T21:17:10Z</dcterms:modified>
</cp:coreProperties>
</file>

<file path=docProps/thumbnail.jpeg>
</file>